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5/6/2017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5/6/2017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5/6/2017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5/6/2017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5/6/2017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Evaluation question 2…</a:t>
            </a:r>
          </a:p>
        </p:txBody>
      </p:sp>
      <p:sp>
        <p:nvSpPr>
          <p:cNvPr id="3" name="Subtitle 2"/>
          <p:cNvSpPr>
            <a:spLocks noGrp="1"/>
          </p:cNvSpPr>
          <p:nvPr>
            <p:ph type="subTitle" idx="1"/>
          </p:nvPr>
        </p:nvSpPr>
        <p:spPr/>
        <p:txBody>
          <a:bodyPr>
            <a:normAutofit lnSpcReduction="10000"/>
          </a:bodyPr>
          <a:lstStyle/>
          <a:p>
            <a:r>
              <a:rPr lang="en-GB" dirty="0"/>
              <a:t>By</a:t>
            </a:r>
          </a:p>
          <a:p>
            <a:r>
              <a:rPr lang="en-GB" dirty="0"/>
              <a:t>Sam </a:t>
            </a:r>
            <a:r>
              <a:rPr lang="en-GB" dirty="0" err="1"/>
              <a:t>bothamley</a:t>
            </a:r>
            <a:endParaRPr lang="en-GB" dirty="0"/>
          </a:p>
        </p:txBody>
      </p:sp>
    </p:spTree>
    <p:extLst>
      <p:ext uri="{BB962C8B-B14F-4D97-AF65-F5344CB8AC3E}">
        <p14:creationId xmlns:p14="http://schemas.microsoft.com/office/powerpoint/2010/main" val="451202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922" y="991985"/>
            <a:ext cx="10178322" cy="2678868"/>
          </a:xfrm>
        </p:spPr>
        <p:txBody>
          <a:bodyPr>
            <a:normAutofit fontScale="90000"/>
          </a:bodyPr>
          <a:lstStyle/>
          <a:p>
            <a:r>
              <a:rPr lang="en-GB" dirty="0"/>
              <a:t>How effective is the combination of your main product (video) and ancillary texts (digipak/website/ advertisement)?</a:t>
            </a:r>
          </a:p>
        </p:txBody>
      </p:sp>
      <p:pic>
        <p:nvPicPr>
          <p:cNvPr id="5" name="Picture 4"/>
          <p:cNvPicPr>
            <a:picLocks noChangeAspect="1"/>
          </p:cNvPicPr>
          <p:nvPr/>
        </p:nvPicPr>
        <p:blipFill>
          <a:blip r:embed="rId2"/>
          <a:stretch>
            <a:fillRect/>
          </a:stretch>
        </p:blipFill>
        <p:spPr>
          <a:xfrm>
            <a:off x="6301083" y="3360704"/>
            <a:ext cx="5273497" cy="2895851"/>
          </a:xfrm>
          <a:prstGeom prst="rect">
            <a:avLst/>
          </a:prstGeom>
        </p:spPr>
      </p:pic>
    </p:spTree>
    <p:extLst>
      <p:ext uri="{BB962C8B-B14F-4D97-AF65-F5344CB8AC3E}">
        <p14:creationId xmlns:p14="http://schemas.microsoft.com/office/powerpoint/2010/main" val="250201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Brand Identity…</a:t>
            </a:r>
          </a:p>
        </p:txBody>
      </p:sp>
      <p:sp>
        <p:nvSpPr>
          <p:cNvPr id="3" name="Content Placeholder 2"/>
          <p:cNvSpPr>
            <a:spLocks noGrp="1"/>
          </p:cNvSpPr>
          <p:nvPr>
            <p:ph idx="1"/>
          </p:nvPr>
        </p:nvSpPr>
        <p:spPr>
          <a:xfrm>
            <a:off x="1251678" y="1530627"/>
            <a:ext cx="10178322" cy="3593591"/>
          </a:xfrm>
        </p:spPr>
        <p:txBody>
          <a:bodyPr/>
          <a:lstStyle/>
          <a:p>
            <a:pPr marL="0" indent="0">
              <a:buNone/>
            </a:pPr>
            <a:r>
              <a:rPr lang="en-GB" dirty="0"/>
              <a:t>In the world of music video creation, similar to the outside world and normal companies, brand identify is vital in order to make yourself as niche as possible, it is so important to be unique. This makes a statement early and sets you apart from the competition in such a competitive market.</a:t>
            </a:r>
          </a:p>
          <a:p>
            <a:pPr marL="0" indent="0">
              <a:buNone/>
            </a:pPr>
            <a:r>
              <a:rPr lang="en-GB" dirty="0"/>
              <a:t>It also:</a:t>
            </a:r>
          </a:p>
          <a:p>
            <a:pPr>
              <a:buFontTx/>
              <a:buChar char="-"/>
            </a:pPr>
            <a:r>
              <a:rPr lang="en-GB" dirty="0"/>
              <a:t>Makes it easier to identify the artist’s work</a:t>
            </a:r>
          </a:p>
          <a:p>
            <a:pPr>
              <a:buFontTx/>
              <a:buChar char="-"/>
            </a:pPr>
            <a:r>
              <a:rPr lang="en-GB" dirty="0"/>
              <a:t>Makes clear connections with the artist</a:t>
            </a:r>
          </a:p>
          <a:p>
            <a:pPr>
              <a:buFontTx/>
              <a:buChar char="-"/>
            </a:pPr>
            <a:r>
              <a:rPr lang="en-GB" dirty="0"/>
              <a:t>Makes a representation of the genre</a:t>
            </a:r>
          </a:p>
          <a:p>
            <a:pPr>
              <a:buFontTx/>
              <a:buChar char="-"/>
            </a:pPr>
            <a:r>
              <a:rPr lang="en-GB" dirty="0"/>
              <a:t>Creates a genuine product to sell</a:t>
            </a:r>
          </a:p>
        </p:txBody>
      </p:sp>
      <p:pic>
        <p:nvPicPr>
          <p:cNvPr id="5" name="Picture 4"/>
          <p:cNvPicPr>
            <a:picLocks noChangeAspect="1"/>
          </p:cNvPicPr>
          <p:nvPr/>
        </p:nvPicPr>
        <p:blipFill>
          <a:blip r:embed="rId2"/>
          <a:stretch>
            <a:fillRect/>
          </a:stretch>
        </p:blipFill>
        <p:spPr>
          <a:xfrm>
            <a:off x="7234334" y="2651698"/>
            <a:ext cx="3022188" cy="3742476"/>
          </a:xfrm>
          <a:prstGeom prst="rect">
            <a:avLst/>
          </a:prstGeom>
        </p:spPr>
      </p:pic>
    </p:spTree>
    <p:extLst>
      <p:ext uri="{BB962C8B-B14F-4D97-AF65-F5344CB8AC3E}">
        <p14:creationId xmlns:p14="http://schemas.microsoft.com/office/powerpoint/2010/main" val="272794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brand identity…</a:t>
            </a:r>
          </a:p>
        </p:txBody>
      </p:sp>
      <p:sp>
        <p:nvSpPr>
          <p:cNvPr id="3" name="Content Placeholder 2"/>
          <p:cNvSpPr>
            <a:spLocks noGrp="1"/>
          </p:cNvSpPr>
          <p:nvPr>
            <p:ph idx="1"/>
          </p:nvPr>
        </p:nvSpPr>
        <p:spPr/>
        <p:txBody>
          <a:bodyPr/>
          <a:lstStyle/>
          <a:p>
            <a:r>
              <a:rPr lang="en-GB" dirty="0"/>
              <a:t>It can be very difficult to create brand identity when we are using an existing artist. However, I have managed to do so through attempting to use a level of consistency.</a:t>
            </a:r>
          </a:p>
          <a:p>
            <a:r>
              <a:rPr lang="en-GB" dirty="0"/>
              <a:t>This is throughout my music video, digipak and magazine advert.</a:t>
            </a:r>
          </a:p>
          <a:p>
            <a:r>
              <a:rPr lang="en-GB" dirty="0"/>
              <a:t>Examples of this include the background colouring in both the digipak and magazine advert being the same grey.</a:t>
            </a:r>
          </a:p>
          <a:p>
            <a:r>
              <a:rPr lang="en-GB" dirty="0"/>
              <a:t>Another is the use of the same or similar images in both ancillary tasks as well as the video.</a:t>
            </a:r>
          </a:p>
          <a:p>
            <a:r>
              <a:rPr lang="en-GB" dirty="0"/>
              <a:t>Another is the use of font on the digipak and the magazine, although I did use different fonts for different parts, this could possibly sway the tasks in terms of consistency.</a:t>
            </a:r>
          </a:p>
        </p:txBody>
      </p:sp>
    </p:spTree>
    <p:extLst>
      <p:ext uri="{BB962C8B-B14F-4D97-AF65-F5344CB8AC3E}">
        <p14:creationId xmlns:p14="http://schemas.microsoft.com/office/powerpoint/2010/main" val="78110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Consistent locations…</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Throughout the three tasks, the locations have been kept the same, with a main three being used. This conforms with genre and Arctic Monkeys conventions of being diverse in terms of location.</a:t>
            </a:r>
          </a:p>
          <a:p>
            <a:pPr marL="0" indent="0">
              <a:buNone/>
            </a:pPr>
            <a:r>
              <a:rPr lang="en-GB" dirty="0"/>
              <a:t>We used:</a:t>
            </a:r>
          </a:p>
          <a:p>
            <a:pPr>
              <a:buFontTx/>
              <a:buChar char="-"/>
            </a:pPr>
            <a:r>
              <a:rPr lang="en-GB" dirty="0"/>
              <a:t>The beach</a:t>
            </a:r>
          </a:p>
          <a:p>
            <a:pPr>
              <a:buFontTx/>
              <a:buChar char="-"/>
            </a:pPr>
            <a:r>
              <a:rPr lang="en-GB" dirty="0"/>
              <a:t>Forest</a:t>
            </a:r>
          </a:p>
          <a:p>
            <a:pPr>
              <a:buFontTx/>
              <a:buChar char="-"/>
            </a:pPr>
            <a:r>
              <a:rPr lang="en-GB" dirty="0"/>
              <a:t>House</a:t>
            </a:r>
          </a:p>
          <a:p>
            <a:pPr marL="0" indent="0">
              <a:buNone/>
            </a:pPr>
            <a:r>
              <a:rPr lang="en-GB" dirty="0"/>
              <a:t>All three of these link to the genre, artist and song itself. Due to the song being told in a narrative manner, I felt that this is an excellent way to tell the story.</a:t>
            </a:r>
          </a:p>
          <a:p>
            <a:pPr marL="0" indent="0">
              <a:buNone/>
            </a:pPr>
            <a:r>
              <a:rPr lang="en-GB" dirty="0"/>
              <a:t>These locations are also used on the digipak as well as the magazine advert, supporting the idea of consistency.</a:t>
            </a:r>
          </a:p>
        </p:txBody>
      </p:sp>
      <p:pic>
        <p:nvPicPr>
          <p:cNvPr id="5" name="Picture 4"/>
          <p:cNvPicPr>
            <a:picLocks noChangeAspect="1"/>
          </p:cNvPicPr>
          <p:nvPr/>
        </p:nvPicPr>
        <p:blipFill>
          <a:blip r:embed="rId2"/>
          <a:stretch>
            <a:fillRect/>
          </a:stretch>
        </p:blipFill>
        <p:spPr>
          <a:xfrm>
            <a:off x="8759687" y="173871"/>
            <a:ext cx="3041374" cy="2027582"/>
          </a:xfrm>
          <a:prstGeom prst="rect">
            <a:avLst/>
          </a:prstGeom>
        </p:spPr>
      </p:pic>
    </p:spTree>
    <p:extLst>
      <p:ext uri="{BB962C8B-B14F-4D97-AF65-F5344CB8AC3E}">
        <p14:creationId xmlns:p14="http://schemas.microsoft.com/office/powerpoint/2010/main" val="42796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Consistent colour…</a:t>
            </a:r>
          </a:p>
        </p:txBody>
      </p:sp>
      <p:sp>
        <p:nvSpPr>
          <p:cNvPr id="3" name="Content Placeholder 2"/>
          <p:cNvSpPr>
            <a:spLocks noGrp="1"/>
          </p:cNvSpPr>
          <p:nvPr>
            <p:ph idx="1"/>
          </p:nvPr>
        </p:nvSpPr>
        <p:spPr/>
        <p:txBody>
          <a:bodyPr>
            <a:normAutofit fontScale="92500"/>
          </a:bodyPr>
          <a:lstStyle/>
          <a:p>
            <a:pPr marL="0" indent="0">
              <a:buNone/>
            </a:pPr>
            <a:r>
              <a:rPr lang="en-GB" dirty="0"/>
              <a:t>Colour is also very important in order to retain a high level of consistency within the media products.</a:t>
            </a:r>
          </a:p>
          <a:p>
            <a:pPr marL="0" indent="0">
              <a:buNone/>
            </a:pPr>
            <a:r>
              <a:rPr lang="en-GB" dirty="0"/>
              <a:t>In my products, I used a lot of darker colours such as black and grey as this conformed with the general stereotypes however I also attempted to break stereotypes slightly with occasional uses of red, particularly the balloon that is a reoccurring factor throughout the video and the ancillary tasks. This was done to purposely break the norm and make a statement.</a:t>
            </a:r>
          </a:p>
          <a:p>
            <a:pPr marL="0" indent="0">
              <a:buNone/>
            </a:pPr>
            <a:r>
              <a:rPr lang="en-GB" dirty="0"/>
              <a:t>When we talk about colour correction, in the music video in particular, I used a lot. As ‘Mardy Bum’ is about a ‘rocky’ relationship, I used warm colours (reds etc.) when the mood was a generally happy one, and damper colours (blues etc.) when the mood was a much darker one. This allowed the audience to infer the relationship status at that current time in the song. This can be seen in the next slide…</a:t>
            </a:r>
          </a:p>
        </p:txBody>
      </p:sp>
      <p:pic>
        <p:nvPicPr>
          <p:cNvPr id="4" name="Picture 3"/>
          <p:cNvPicPr>
            <a:picLocks noChangeAspect="1"/>
          </p:cNvPicPr>
          <p:nvPr/>
        </p:nvPicPr>
        <p:blipFill rotWithShape="1">
          <a:blip r:embed="rId2"/>
          <a:srcRect t="15169" b="15881"/>
          <a:stretch/>
        </p:blipFill>
        <p:spPr>
          <a:xfrm>
            <a:off x="8156712" y="92433"/>
            <a:ext cx="3603763" cy="1987826"/>
          </a:xfrm>
          <a:prstGeom prst="rect">
            <a:avLst/>
          </a:prstGeom>
        </p:spPr>
      </p:pic>
    </p:spTree>
    <p:extLst>
      <p:ext uri="{BB962C8B-B14F-4D97-AF65-F5344CB8AC3E}">
        <p14:creationId xmlns:p14="http://schemas.microsoft.com/office/powerpoint/2010/main" val="97040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Warmer…</a:t>
            </a:r>
          </a:p>
        </p:txBody>
      </p:sp>
      <p:pic>
        <p:nvPicPr>
          <p:cNvPr id="4" name="Picture 3"/>
          <p:cNvPicPr>
            <a:picLocks noChangeAspect="1"/>
          </p:cNvPicPr>
          <p:nvPr/>
        </p:nvPicPr>
        <p:blipFill>
          <a:blip r:embed="rId2"/>
          <a:stretch>
            <a:fillRect/>
          </a:stretch>
        </p:blipFill>
        <p:spPr>
          <a:xfrm>
            <a:off x="1251678" y="1273658"/>
            <a:ext cx="9818115" cy="4928359"/>
          </a:xfrm>
          <a:prstGeom prst="rect">
            <a:avLst/>
          </a:prstGeom>
        </p:spPr>
      </p:pic>
    </p:spTree>
    <p:extLst>
      <p:ext uri="{BB962C8B-B14F-4D97-AF65-F5344CB8AC3E}">
        <p14:creationId xmlns:p14="http://schemas.microsoft.com/office/powerpoint/2010/main" val="390396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Darker…</a:t>
            </a:r>
          </a:p>
        </p:txBody>
      </p:sp>
      <p:pic>
        <p:nvPicPr>
          <p:cNvPr id="4" name="Picture 3"/>
          <p:cNvPicPr>
            <a:picLocks noChangeAspect="1"/>
          </p:cNvPicPr>
          <p:nvPr/>
        </p:nvPicPr>
        <p:blipFill>
          <a:blip r:embed="rId2"/>
          <a:stretch>
            <a:fillRect/>
          </a:stretch>
        </p:blipFill>
        <p:spPr>
          <a:xfrm>
            <a:off x="1326585" y="1320868"/>
            <a:ext cx="10028508" cy="5053428"/>
          </a:xfrm>
          <a:prstGeom prst="rect">
            <a:avLst/>
          </a:prstGeom>
        </p:spPr>
      </p:pic>
    </p:spTree>
    <p:extLst>
      <p:ext uri="{BB962C8B-B14F-4D97-AF65-F5344CB8AC3E}">
        <p14:creationId xmlns:p14="http://schemas.microsoft.com/office/powerpoint/2010/main" val="397666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comments…</a:t>
            </a:r>
          </a:p>
        </p:txBody>
      </p:sp>
      <p:sp>
        <p:nvSpPr>
          <p:cNvPr id="3" name="Content Placeholder 2"/>
          <p:cNvSpPr>
            <a:spLocks noGrp="1"/>
          </p:cNvSpPr>
          <p:nvPr>
            <p:ph idx="1"/>
          </p:nvPr>
        </p:nvSpPr>
        <p:spPr>
          <a:xfrm>
            <a:off x="1251678" y="1278836"/>
            <a:ext cx="10178322" cy="3593591"/>
          </a:xfrm>
        </p:spPr>
        <p:txBody>
          <a:bodyPr/>
          <a:lstStyle/>
          <a:p>
            <a:pPr marL="0" indent="0">
              <a:buNone/>
            </a:pPr>
            <a:r>
              <a:rPr lang="en-GB" dirty="0"/>
              <a:t>In order for sales to be maximised, it is vital to create this brand identity. Through creating my consistency throughout the tasks, the audience can recognise the song from the ancillary tasks due to them linking to the music video. All of this ensures that the Arctic Monkeys are recognisable from any of the three tasks, this is what can help an artist become either successful or unsuccessful, it is heavily dependent in the brand identity.</a:t>
            </a:r>
          </a:p>
        </p:txBody>
      </p:sp>
      <p:pic>
        <p:nvPicPr>
          <p:cNvPr id="5" name="Picture 4"/>
          <p:cNvPicPr>
            <a:picLocks noChangeAspect="1"/>
          </p:cNvPicPr>
          <p:nvPr/>
        </p:nvPicPr>
        <p:blipFill>
          <a:blip r:embed="rId2"/>
          <a:stretch>
            <a:fillRect/>
          </a:stretch>
        </p:blipFill>
        <p:spPr>
          <a:xfrm>
            <a:off x="1689000" y="3137519"/>
            <a:ext cx="5498972" cy="3202025"/>
          </a:xfrm>
          <a:prstGeom prst="rect">
            <a:avLst/>
          </a:prstGeom>
        </p:spPr>
      </p:pic>
      <p:pic>
        <p:nvPicPr>
          <p:cNvPr id="7" name="Picture 6"/>
          <p:cNvPicPr>
            <a:picLocks noChangeAspect="1"/>
          </p:cNvPicPr>
          <p:nvPr/>
        </p:nvPicPr>
        <p:blipFill>
          <a:blip r:embed="rId3"/>
          <a:stretch>
            <a:fillRect/>
          </a:stretch>
        </p:blipFill>
        <p:spPr>
          <a:xfrm>
            <a:off x="8070574" y="2672909"/>
            <a:ext cx="2806508" cy="3973055"/>
          </a:xfrm>
          <a:prstGeom prst="rect">
            <a:avLst/>
          </a:prstGeom>
        </p:spPr>
      </p:pic>
    </p:spTree>
    <p:extLst>
      <p:ext uri="{BB962C8B-B14F-4D97-AF65-F5344CB8AC3E}">
        <p14:creationId xmlns:p14="http://schemas.microsoft.com/office/powerpoint/2010/main" val="247614079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36</TotalTime>
  <Words>598</Words>
  <Application>Microsoft Office PowerPoint</Application>
  <PresentationFormat>Widescreen</PresentationFormat>
  <Paragraphs>33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Gill Sans MT</vt:lpstr>
      <vt:lpstr>Impact</vt:lpstr>
      <vt:lpstr>Badge</vt:lpstr>
      <vt:lpstr>Evaluation question 2…</vt:lpstr>
      <vt:lpstr>How effective is the combination of your main product (video) and ancillary texts (digipak/website/ advertisement)?</vt:lpstr>
      <vt:lpstr>Brand Identity…</vt:lpstr>
      <vt:lpstr>My brand identity…</vt:lpstr>
      <vt:lpstr>Consistent locations…</vt:lpstr>
      <vt:lpstr>Consistent colour…</vt:lpstr>
      <vt:lpstr>Warmer…</vt:lpstr>
      <vt:lpstr>Darker…</vt:lpstr>
      <vt:lpstr>final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question 2…</dc:title>
  <dc:creator>Sam Bothamley</dc:creator>
  <cp:lastModifiedBy>Sam Bothamley</cp:lastModifiedBy>
  <cp:revision>11</cp:revision>
  <dcterms:created xsi:type="dcterms:W3CDTF">2017-05-06T07:24:37Z</dcterms:created>
  <dcterms:modified xsi:type="dcterms:W3CDTF">2017-05-06T08:01:13Z</dcterms:modified>
</cp:coreProperties>
</file>